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565" r:id="rId2"/>
  </p:sldIdLst>
  <p:sldSz cx="12192000" cy="6858000"/>
  <p:notesSz cx="6858000" cy="9144000"/>
  <p:embeddedFontLst>
    <p:embeddedFont>
      <p:font typeface="等线" panose="02010600030101010101" pitchFamily="2" charset="-122"/>
      <p:regular r:id="rId4"/>
      <p:bold r:id="rId5"/>
    </p:embeddedFont>
    <p:embeddedFont>
      <p:font typeface="微软雅黑" panose="020B0503020204020204" pitchFamily="34" charset="-122"/>
      <p:regular r:id="rId6"/>
      <p:bold r:id="rId7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3840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822" userDrawn="1">
          <p15:clr>
            <a:srgbClr val="A4A3A4"/>
          </p15:clr>
        </p15:guide>
        <p15:guide id="6" pos="529" userDrawn="1">
          <p15:clr>
            <a:srgbClr val="A4A3A4"/>
          </p15:clr>
        </p15:guide>
        <p15:guide id="7" pos="7151" userDrawn="1">
          <p15:clr>
            <a:srgbClr val="A4A3A4"/>
          </p15:clr>
        </p15:guide>
        <p15:guide id="8" orient="horz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B6F"/>
    <a:srgbClr val="FBEED1"/>
    <a:srgbClr val="F8E2B2"/>
    <a:srgbClr val="F6DA9C"/>
    <a:srgbClr val="F7DFAB"/>
    <a:srgbClr val="224FA1"/>
    <a:srgbClr val="66035E"/>
    <a:srgbClr val="84257B"/>
    <a:srgbClr val="84257E"/>
    <a:srgbClr val="822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92" y="140"/>
      </p:cViewPr>
      <p:guideLst>
        <p:guide pos="3840"/>
        <p:guide orient="horz" pos="2160"/>
        <p:guide orient="horz" pos="822"/>
        <p:guide pos="529"/>
        <p:guide pos="7151"/>
        <p:guide orient="horz"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39F97-9B2E-4900-9607-6041468ECF60}" type="datetimeFigureOut">
              <a:rPr lang="zh-CN" altLang="en-US" smtClean="0"/>
              <a:t>19.9.25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B9BB4-409D-4EF2-B9E9-F3C1D89A84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80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04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42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17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14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73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23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982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43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231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61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256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96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CDB55FC3-795B-46BB-8A60-CBFD6E4A07D3}"/>
              </a:ext>
            </a:extLst>
          </p:cNvPr>
          <p:cNvSpPr txBox="1"/>
          <p:nvPr/>
        </p:nvSpPr>
        <p:spPr>
          <a:xfrm>
            <a:off x="1274810" y="2896835"/>
            <a:ext cx="9642383" cy="10649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  <a:defRPr/>
            </a:pPr>
            <a:r>
              <a:rPr lang="zh-CN" altLang="en-US" sz="6000" b="1" dirty="0">
                <a:gradFill>
                  <a:gsLst>
                    <a:gs pos="0">
                      <a:srgbClr val="F6DA9C"/>
                    </a:gs>
                    <a:gs pos="63000">
                      <a:srgbClr val="F2CB6F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卫生经济管理学院</a:t>
            </a:r>
            <a:r>
              <a:rPr lang="en-US" altLang="zh-CN" sz="6000" b="1" dirty="0">
                <a:gradFill>
                  <a:gsLst>
                    <a:gs pos="0">
                      <a:srgbClr val="F6DA9C"/>
                    </a:gs>
                    <a:gs pos="63000">
                      <a:srgbClr val="F2CB6F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6000" b="1" dirty="0">
                <a:gradFill>
                  <a:gsLst>
                    <a:gs pos="0">
                      <a:srgbClr val="F6DA9C"/>
                    </a:gs>
                    <a:gs pos="63000">
                      <a:srgbClr val="F2CB6F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党支部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02E7251-9DD9-4B7F-A0C7-432C5C15DFF0}"/>
              </a:ext>
            </a:extLst>
          </p:cNvPr>
          <p:cNvSpPr txBox="1"/>
          <p:nvPr/>
        </p:nvSpPr>
        <p:spPr>
          <a:xfrm>
            <a:off x="3695345" y="4024164"/>
            <a:ext cx="4801314" cy="10649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  <a:defRPr/>
            </a:pPr>
            <a:r>
              <a:rPr lang="zh-CN" altLang="en-US" sz="6000" b="1" dirty="0">
                <a:gradFill>
                  <a:gsLst>
                    <a:gs pos="0">
                      <a:srgbClr val="F6DA9C"/>
                    </a:gs>
                    <a:gs pos="63000">
                      <a:srgbClr val="F2CB6F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党员集体学习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E024B94-DB3E-4239-BF24-BEFFFE1BBD2D}"/>
              </a:ext>
            </a:extLst>
          </p:cNvPr>
          <p:cNvSpPr txBox="1"/>
          <p:nvPr/>
        </p:nvSpPr>
        <p:spPr>
          <a:xfrm>
            <a:off x="5158882" y="5253926"/>
            <a:ext cx="1874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8E2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2019.09.25</a:t>
            </a:r>
            <a:endParaRPr lang="zh-CN" altLang="en-US" sz="2400" b="1" dirty="0">
              <a:solidFill>
                <a:srgbClr val="F8E2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5503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卫管院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257B"/>
      </a:accent1>
      <a:accent2>
        <a:srgbClr val="ED7D31"/>
      </a:accent2>
      <a:accent3>
        <a:srgbClr val="073C6B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9417</TotalTime>
  <Words>9</Words>
  <Application>Microsoft Office PowerPoint</Application>
  <PresentationFormat>宽屏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等线</vt:lpstr>
      <vt:lpstr>微软雅黑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Aaron Ryan</dc:creator>
  <cp:lastModifiedBy>Aaron Ryan</cp:lastModifiedBy>
  <cp:revision>169</cp:revision>
  <dcterms:created xsi:type="dcterms:W3CDTF">2018-06-29T16:43:10Z</dcterms:created>
  <dcterms:modified xsi:type="dcterms:W3CDTF">2019-09-25T04:12:35Z</dcterms:modified>
</cp:coreProperties>
</file>